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4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2992A-E50A-4AED-B9A6-92C3FDE94E0E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95234-2CFE-4E12-999B-0E9339D5B72C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D6191-9400-4631-ACC7-AF0939B3F695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5F505-0289-45FA-9512-CC8F11121061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3C381-6B0D-4DE3-A413-A92AB9582081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D9CD9-9451-4698-AC43-652E339853CB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DE6D8-B305-4618-9BFA-CCA9120781BE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F171C-614D-4A78-AE13-06041C29C5C9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9C367-1823-43A9-BE1D-44411FF5E04A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ADF24-A5B1-4BC5-B7BB-C37D19C9B7FB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18A95-82FE-4F84-8CDF-AA6C060E2B43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CA2A0D-5B28-4C25-9ACC-7FC02C263B6D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erditos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8820150" cy="6846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erditos010"/>
          <p:cNvPicPr>
            <a:picLocks noChangeAspect="1" noChangeArrowheads="1"/>
          </p:cNvPicPr>
          <p:nvPr/>
        </p:nvPicPr>
        <p:blipFill>
          <a:blip r:embed="rId2" cstate="print">
            <a:lum bright="10000" contrast="-4000"/>
          </a:blip>
          <a:srcRect/>
          <a:stretch>
            <a:fillRect/>
          </a:stretch>
        </p:blipFill>
        <p:spPr bwMode="auto">
          <a:xfrm>
            <a:off x="0" y="1484313"/>
            <a:ext cx="914400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erditos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2938"/>
            <a:ext cx="9144000" cy="4945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erditos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2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erditos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00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erditos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0963"/>
            <a:ext cx="9144000" cy="381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erditos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1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erditos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8459788" cy="683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erditos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0"/>
            <a:ext cx="8532813" cy="6831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erditos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9144000" cy="355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erditos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8353425" cy="683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erditos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erditos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8675687" cy="6837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erditos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9144000" cy="359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erditos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9144000" cy="3598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erditos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9144000" cy="367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erditos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9144000" cy="366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erditos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316912" cy="686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erditos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8604250" cy="683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cerditos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8604250" cy="6846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erditos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erditos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85693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erditos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0"/>
            <a:ext cx="8748713" cy="6837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erditos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0"/>
            <a:ext cx="8532812" cy="6846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erditos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8569325" cy="686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erditos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0"/>
            <a:ext cx="8532813" cy="686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erditos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9144000" cy="3659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erditos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9144000" cy="3795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16</TotalTime>
  <Words>0</Words>
  <Application>Microsoft Office PowerPoint</Application>
  <PresentationFormat>Presentación en pantalla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Arial</vt:lpstr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Company>The houze!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Bj</dc:creator>
  <cp:lastModifiedBy>C.I.E. Marcos Paz</cp:lastModifiedBy>
  <cp:revision>4</cp:revision>
  <dcterms:created xsi:type="dcterms:W3CDTF">2010-07-02T00:33:08Z</dcterms:created>
  <dcterms:modified xsi:type="dcterms:W3CDTF">2013-08-01T13:24:15Z</dcterms:modified>
</cp:coreProperties>
</file>